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D758D-5928-8A90-BFE9-5189C27C60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AEB9BC-CA50-D327-FE2C-0FCC5F4449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7AE52-A15D-D3A6-26AC-676BC92D8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0A74-D19B-4ADA-9BFF-1E91FFFDCF30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59100-E6C9-2453-ACFE-BEE5D147E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55CFC-D7CB-0A3D-DAAA-3C5791F4E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A4E0-C6EB-49CF-B8C7-68192AFDD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057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D1267-6E2E-C96B-6983-1B289F7B1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0BBABB-4ABC-4A03-8CB9-38784C4727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469E2-C8A1-2E38-E40C-D50DC4E05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0A74-D19B-4ADA-9BFF-1E91FFFDCF30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1CA49-482B-1FC7-42C1-8A9EE045F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78E81-097B-1C85-FA71-D5CAEAA00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A4E0-C6EB-49CF-B8C7-68192AFDD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86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013980-7C7B-3D1A-3AA3-43C636F41F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B7412A-8684-F3B9-7EC4-C2C2CA67A9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34085-D8FF-217E-5087-00A11FC71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0A74-D19B-4ADA-9BFF-1E91FFFDCF30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17E26-3DD7-18E3-BC8F-C3170A033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466DE-8FE4-3233-48DD-B6A83ABB1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A4E0-C6EB-49CF-B8C7-68192AFDD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80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40E3E-9691-6CC9-66DD-D84271A11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FE04B-03EC-A8D2-5952-9E24C886B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876044-D490-2B75-427B-27DCBF7E9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0A74-D19B-4ADA-9BFF-1E91FFFDCF30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7BA56-84A6-49F5-B067-10A15A3A2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288D6-D827-DC20-E1D9-69C9EED4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A4E0-C6EB-49CF-B8C7-68192AFDD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594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9B028-A201-E815-A9E1-80E19F977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D2C8F-860D-C389-D58B-B7C25AB0E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0A6DE-DA5A-5417-94CC-059D04530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0A74-D19B-4ADA-9BFF-1E91FFFDCF30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7F4BD-01D2-65EF-042C-E14110CA0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90D49-3628-CE08-7D72-E1C20F833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A4E0-C6EB-49CF-B8C7-68192AFDD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621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FFC48-7265-838E-5B15-464623968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C9601-51B4-FB3B-A57C-3CE338B505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D01689-303D-2DB2-2661-710AADE05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433E8F-4CF5-7627-52E3-40394481A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0A74-D19B-4ADA-9BFF-1E91FFFDCF30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64EFB-C67E-B15B-3F5C-A17C2A1B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FB9BD-EA1F-EB47-3DFB-FF55ED30E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A4E0-C6EB-49CF-B8C7-68192AFDD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588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831B7-DBB8-1053-EE87-F6692AAD2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8E9E73-6223-4CCA-3E87-37236CCD7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AC26AB-E91F-BC82-556A-08565141F2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A7F35D-5E36-114B-D668-707B16819A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451A36-AED6-AB46-3E11-8874703D24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43DF7B-B8BE-3C36-4E6B-C692963DA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0A74-D19B-4ADA-9BFF-1E91FFFDCF30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B04CC6-D51B-E885-41C0-63E62EBFF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7C9996-E8CC-EB39-5141-9B063911F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A4E0-C6EB-49CF-B8C7-68192AFDD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564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496D2-EC8D-175B-A8BA-D2D4772B0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FDB4DE-63C0-CED7-EF60-807025851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0A74-D19B-4ADA-9BFF-1E91FFFDCF30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23369E-9CFE-3F98-94E8-8D5A04CC3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5E783F-888E-43D0-8511-65729F5F9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A4E0-C6EB-49CF-B8C7-68192AFDD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753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579EA6-12FB-2595-390F-64C8484B2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0A74-D19B-4ADA-9BFF-1E91FFFDCF30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70BB80-5F7B-3572-867D-EFA653B9E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2130F3-B58B-B522-41EE-AFADDE547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A4E0-C6EB-49CF-B8C7-68192AFDD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75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22D82-8B14-047E-982A-EB8DD8FC7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E931E-8B6F-905E-814A-ED998C1E4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891EC5-3708-2F5A-A886-E2FD0AAB8E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E54AA0-2B8A-3E39-D9D2-170F3C1DE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0A74-D19B-4ADA-9BFF-1E91FFFDCF30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C69C97-BBE6-E427-F997-F7B0B210D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01139-85E3-6785-7ADF-A6103D4CB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A4E0-C6EB-49CF-B8C7-68192AFDD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87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E219B-17DA-8D25-9F36-639BB3705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207E54-E938-84CF-865D-23F04288CE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96111-E92E-8387-9D8C-9F35CA4E2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83E997-9AC4-BA79-9768-0F176E7CE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20A74-D19B-4ADA-9BFF-1E91FFFDCF30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5418EA-E2CC-F0BE-8525-4413D9949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E0F775-BC31-95EA-0CBA-5B919982D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DA4E0-C6EB-49CF-B8C7-68192AFDD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007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8060F4-8F5A-E9A3-B66B-8F18E14A5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CB0E80-BD22-57C0-4BB4-DA3092722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CBCC-5DD4-2B0D-2776-DB036E2621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20A74-D19B-4ADA-9BFF-1E91FFFDCF30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1E9C4-DBFE-2BF1-C097-B422F350F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E65EA-12EB-C61C-D3D4-379F2FF3A2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DA4E0-C6EB-49CF-B8C7-68192AFDD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51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igitalanddata.blog.gov.wales/category/chief-statistician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FF1D-0436-FA5D-3161-C59544AED8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FSM data quality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9D4002-6635-1777-6DB3-20CAA9ED6B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546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38508-D502-4DED-601E-61D9823DC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B2492-3279-1351-7A4C-D7954E56B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Two issues were identified once we started to analyse the data at a more granular level:</a:t>
            </a:r>
          </a:p>
          <a:p>
            <a:endParaRPr lang="en-GB" dirty="0"/>
          </a:p>
          <a:p>
            <a:r>
              <a:rPr lang="en-GB" dirty="0"/>
              <a:t>A minor issue with a small number of schools claiming 100% means tested FSM eligibility in reception or year 1.</a:t>
            </a:r>
          </a:p>
          <a:p>
            <a:endParaRPr lang="en-GB" dirty="0"/>
          </a:p>
          <a:p>
            <a:r>
              <a:rPr lang="en-GB" dirty="0"/>
              <a:t>A wider issue with large variance between schools and LAs in the balance of means tested FSM and transitional protection.</a:t>
            </a:r>
          </a:p>
        </p:txBody>
      </p:sp>
    </p:spTree>
    <p:extLst>
      <p:ext uri="{BB962C8B-B14F-4D97-AF65-F5344CB8AC3E}">
        <p14:creationId xmlns:p14="http://schemas.microsoft.com/office/powerpoint/2010/main" val="2271800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6FC9E-5C4C-5E62-4230-6245F4C76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C55B36-2C7B-F962-2357-3AC5CEC552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1191" y="2387600"/>
            <a:ext cx="11087079" cy="2448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780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24A36-1EFB-649A-6C81-42FFF6543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BD1D2-0BEF-A668-DD3E-B604FF485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Introduction of TP in 2019</a:t>
            </a:r>
          </a:p>
          <a:p>
            <a:r>
              <a:rPr lang="en-GB" dirty="0"/>
              <a:t>Introduction of UPFSM in 2022</a:t>
            </a:r>
          </a:p>
          <a:p>
            <a:r>
              <a:rPr lang="en-GB" dirty="0"/>
              <a:t>Impact of pandemic:</a:t>
            </a:r>
          </a:p>
          <a:p>
            <a:pPr marL="0" indent="0">
              <a:buNone/>
            </a:pPr>
            <a:endParaRPr lang="en-GB" dirty="0"/>
          </a:p>
          <a:p>
            <a:pPr lvl="1"/>
            <a:r>
              <a:rPr lang="en-GB" dirty="0"/>
              <a:t>The January 2020 census did not undergo the usual final validation process due to the first national lockdown from March 2020.</a:t>
            </a:r>
          </a:p>
          <a:p>
            <a:pPr lvl="1"/>
            <a:r>
              <a:rPr lang="en-GB" dirty="0"/>
              <a:t>The 2021 census was delayed until April 2021.</a:t>
            </a:r>
          </a:p>
          <a:p>
            <a:pPr lvl="1"/>
            <a:r>
              <a:rPr lang="en-GB" dirty="0"/>
              <a:t>The 2022 census was delayed until February 2022.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9989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04F30-19BB-AD89-183D-63C544E7A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from LAs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EDE0D-DF1D-0A50-6B85-4E3431DEE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Interaction of MIS and cashless catering systems</a:t>
            </a:r>
          </a:p>
          <a:p>
            <a:endParaRPr lang="en-GB" dirty="0"/>
          </a:p>
          <a:p>
            <a:r>
              <a:rPr lang="en-GB" dirty="0"/>
              <a:t>Frequency of eligibility checking using ECS</a:t>
            </a:r>
          </a:p>
          <a:p>
            <a:endParaRPr lang="en-GB" dirty="0"/>
          </a:p>
          <a:p>
            <a:r>
              <a:rPr lang="en-GB" dirty="0"/>
              <a:t>Data sharing within LA</a:t>
            </a:r>
          </a:p>
          <a:p>
            <a:endParaRPr lang="en-GB" dirty="0"/>
          </a:p>
          <a:p>
            <a:r>
              <a:rPr lang="en-GB" dirty="0"/>
              <a:t>Data sharing between LA and schools</a:t>
            </a:r>
          </a:p>
        </p:txBody>
      </p:sp>
    </p:spTree>
    <p:extLst>
      <p:ext uri="{BB962C8B-B14F-4D97-AF65-F5344CB8AC3E}">
        <p14:creationId xmlns:p14="http://schemas.microsoft.com/office/powerpoint/2010/main" val="1508763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82166-0271-FE99-7796-BB0E4587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Actions to 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F9838-2340-9C8B-5324-AF9B07282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Revised data published on 16 August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Considering impact of changes on PDG and finance settlement</a:t>
            </a:r>
          </a:p>
          <a:p>
            <a:endParaRPr lang="en-GB" dirty="0">
              <a:hlinkClick r:id="rId2"/>
            </a:endParaRPr>
          </a:p>
          <a:p>
            <a:r>
              <a:rPr lang="en-GB" dirty="0">
                <a:hlinkClick r:id="rId2"/>
              </a:rPr>
              <a:t>Chief Statistician | Digital and Data Blog (</a:t>
            </a:r>
            <a:r>
              <a:rPr lang="en-GB" dirty="0" err="1">
                <a:hlinkClick r:id="rId2"/>
              </a:rPr>
              <a:t>gov.wales</a:t>
            </a:r>
            <a:r>
              <a:rPr lang="en-GB" dirty="0">
                <a:hlinkClick r:id="rId2"/>
              </a:rPr>
              <a:t>)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Additional validation rules in DEWi for Jan 2024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5878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0391-784D-E6CE-20A6-EFCBFFBE7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8A5FB-D224-F463-721A-0A0EAF802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GB" sz="4800" dirty="0"/>
          </a:p>
          <a:p>
            <a:pPr algn="ctr"/>
            <a:endParaRPr lang="en-GB" sz="4800" dirty="0"/>
          </a:p>
          <a:p>
            <a:pPr algn="ctr"/>
            <a:r>
              <a:rPr lang="en-GB" sz="4800" dirty="0"/>
              <a:t>Questions or comments?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7559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189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FSM data quality</vt:lpstr>
      <vt:lpstr>Data issues</vt:lpstr>
      <vt:lpstr>Results</vt:lpstr>
      <vt:lpstr>Context</vt:lpstr>
      <vt:lpstr>Feedback from LAs</vt:lpstr>
      <vt:lpstr>Actions to date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FSM data</dc:title>
  <dc:creator>Hughes, Stephen (COOG - DDAT - KAS - ESJ Statistics)</dc:creator>
  <cp:lastModifiedBy>Hughes, Stephen (COOG - DDAT - KAS - ESJ Statistics)</cp:lastModifiedBy>
  <cp:revision>8</cp:revision>
  <dcterms:created xsi:type="dcterms:W3CDTF">2023-10-02T07:31:43Z</dcterms:created>
  <dcterms:modified xsi:type="dcterms:W3CDTF">2023-10-03T09:28:44Z</dcterms:modified>
</cp:coreProperties>
</file>